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1"/>
  </p:notesMasterIdLst>
  <p:handoutMasterIdLst>
    <p:handoutMasterId r:id="rId22"/>
  </p:handoutMasterIdLst>
  <p:sldIdLst>
    <p:sldId id="447" r:id="rId7"/>
    <p:sldId id="448" r:id="rId8"/>
    <p:sldId id="450" r:id="rId9"/>
    <p:sldId id="462" r:id="rId10"/>
    <p:sldId id="463" r:id="rId11"/>
    <p:sldId id="457" r:id="rId12"/>
    <p:sldId id="449" r:id="rId13"/>
    <p:sldId id="459" r:id="rId14"/>
    <p:sldId id="460" r:id="rId15"/>
    <p:sldId id="461" r:id="rId16"/>
    <p:sldId id="464" r:id="rId17"/>
    <p:sldId id="458" r:id="rId18"/>
    <p:sldId id="359" r:id="rId19"/>
    <p:sldId id="358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E317B8-4C56-BD20-9377-9CC6E98E68A2}" name="Derek Miller" initials="DM" userId="S::derek.miller@arm.com::a22dccf5-403d-40fc-a50e-b743bae025d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E6622-77A7-6445-894D-E75CF369DC1B}" v="52" dt="2024-08-26T19:14:41.97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 autoAdjust="0"/>
    <p:restoredTop sz="96327"/>
  </p:normalViewPr>
  <p:slideViewPr>
    <p:cSldViewPr snapToGrid="0">
      <p:cViewPr varScale="1">
        <p:scale>
          <a:sx n="226" d="100"/>
          <a:sy n="226" d="100"/>
        </p:scale>
        <p:origin x="1240" y="3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Miller" userId="a22dccf5-403d-40fc-a50e-b743bae025d4" providerId="ADAL" clId="{E3CE6622-77A7-6445-894D-E75CF369DC1B}"/>
    <pc:docChg chg="undo custSel addSld delSld modSld sldOrd">
      <pc:chgData name="Derek Miller" userId="a22dccf5-403d-40fc-a50e-b743bae025d4" providerId="ADAL" clId="{E3CE6622-77A7-6445-894D-E75CF369DC1B}" dt="2024-08-28T17:53:52.599" v="3317" actId="15"/>
      <pc:docMkLst>
        <pc:docMk/>
      </pc:docMkLst>
      <pc:sldChg chg="modSp mod">
        <pc:chgData name="Derek Miller" userId="a22dccf5-403d-40fc-a50e-b743bae025d4" providerId="ADAL" clId="{E3CE6622-77A7-6445-894D-E75CF369DC1B}" dt="2024-08-27T15:20:36.579" v="3213" actId="20577"/>
        <pc:sldMkLst>
          <pc:docMk/>
          <pc:sldMk cId="3859556417" sldId="448"/>
        </pc:sldMkLst>
        <pc:spChg chg="mod">
          <ac:chgData name="Derek Miller" userId="a22dccf5-403d-40fc-a50e-b743bae025d4" providerId="ADAL" clId="{E3CE6622-77A7-6445-894D-E75CF369DC1B}" dt="2024-08-27T15:20:36.579" v="3213" actId="20577"/>
          <ac:spMkLst>
            <pc:docMk/>
            <pc:sldMk cId="3859556417" sldId="448"/>
            <ac:spMk id="3" creationId="{1996F3B1-3342-E6F6-0670-4E68E37F60F0}"/>
          </ac:spMkLst>
        </pc:spChg>
      </pc:sldChg>
      <pc:sldChg chg="addSp delSp modSp mod ord">
        <pc:chgData name="Derek Miller" userId="a22dccf5-403d-40fc-a50e-b743bae025d4" providerId="ADAL" clId="{E3CE6622-77A7-6445-894D-E75CF369DC1B}" dt="2024-08-26T19:29:32.519" v="3054" actId="20577"/>
        <pc:sldMkLst>
          <pc:docMk/>
          <pc:sldMk cId="514687381" sldId="449"/>
        </pc:sldMkLst>
        <pc:spChg chg="mod">
          <ac:chgData name="Derek Miller" userId="a22dccf5-403d-40fc-a50e-b743bae025d4" providerId="ADAL" clId="{E3CE6622-77A7-6445-894D-E75CF369DC1B}" dt="2024-08-26T19:29:32.519" v="3054" actId="20577"/>
          <ac:spMkLst>
            <pc:docMk/>
            <pc:sldMk cId="514687381" sldId="449"/>
            <ac:spMk id="3" creationId="{D43BDD9C-CC0B-18E0-2F0D-8F29B3E25C1E}"/>
          </ac:spMkLst>
        </pc:spChg>
        <pc:graphicFrameChg chg="add del">
          <ac:chgData name="Derek Miller" userId="a22dccf5-403d-40fc-a50e-b743bae025d4" providerId="ADAL" clId="{E3CE6622-77A7-6445-894D-E75CF369DC1B}" dt="2024-08-19T21:13:45.757" v="1314" actId="21"/>
          <ac:graphicFrameMkLst>
            <pc:docMk/>
            <pc:sldMk cId="514687381" sldId="449"/>
            <ac:graphicFrameMk id="4" creationId="{14D43A5E-5B0D-114B-0C50-25C2E70F9BBB}"/>
          </ac:graphicFrameMkLst>
        </pc:graphicFrameChg>
      </pc:sldChg>
      <pc:sldChg chg="modSp mod ord">
        <pc:chgData name="Derek Miller" userId="a22dccf5-403d-40fc-a50e-b743bae025d4" providerId="ADAL" clId="{E3CE6622-77A7-6445-894D-E75CF369DC1B}" dt="2024-08-28T15:15:31.155" v="3215" actId="6549"/>
        <pc:sldMkLst>
          <pc:docMk/>
          <pc:sldMk cId="3306118851" sldId="450"/>
        </pc:sldMkLst>
        <pc:spChg chg="mod">
          <ac:chgData name="Derek Miller" userId="a22dccf5-403d-40fc-a50e-b743bae025d4" providerId="ADAL" clId="{E3CE6622-77A7-6445-894D-E75CF369DC1B}" dt="2024-08-28T15:15:31.155" v="3215" actId="6549"/>
          <ac:spMkLst>
            <pc:docMk/>
            <pc:sldMk cId="3306118851" sldId="450"/>
            <ac:spMk id="3" creationId="{010231D6-400D-5D07-1004-BF6F28A5A4A0}"/>
          </ac:spMkLst>
        </pc:spChg>
      </pc:sldChg>
      <pc:sldChg chg="del">
        <pc:chgData name="Derek Miller" userId="a22dccf5-403d-40fc-a50e-b743bae025d4" providerId="ADAL" clId="{E3CE6622-77A7-6445-894D-E75CF369DC1B}" dt="2024-08-19T20:31:21.569" v="1270" actId="2696"/>
        <pc:sldMkLst>
          <pc:docMk/>
          <pc:sldMk cId="934360428" sldId="451"/>
        </pc:sldMkLst>
      </pc:sldChg>
      <pc:sldChg chg="del">
        <pc:chgData name="Derek Miller" userId="a22dccf5-403d-40fc-a50e-b743bae025d4" providerId="ADAL" clId="{E3CE6622-77A7-6445-894D-E75CF369DC1B}" dt="2024-08-19T20:31:30.748" v="1271" actId="2696"/>
        <pc:sldMkLst>
          <pc:docMk/>
          <pc:sldMk cId="2199214640" sldId="452"/>
        </pc:sldMkLst>
      </pc:sldChg>
      <pc:sldChg chg="del">
        <pc:chgData name="Derek Miller" userId="a22dccf5-403d-40fc-a50e-b743bae025d4" providerId="ADAL" clId="{E3CE6622-77A7-6445-894D-E75CF369DC1B}" dt="2024-08-19T20:31:33.962" v="1272" actId="2696"/>
        <pc:sldMkLst>
          <pc:docMk/>
          <pc:sldMk cId="2790731877" sldId="453"/>
        </pc:sldMkLst>
      </pc:sldChg>
      <pc:sldChg chg="delSp modSp del mod">
        <pc:chgData name="Derek Miller" userId="a22dccf5-403d-40fc-a50e-b743bae025d4" providerId="ADAL" clId="{E3CE6622-77A7-6445-894D-E75CF369DC1B}" dt="2024-08-19T20:54:55.161" v="1275" actId="2696"/>
        <pc:sldMkLst>
          <pc:docMk/>
          <pc:sldMk cId="3443767929" sldId="456"/>
        </pc:sldMkLst>
        <pc:picChg chg="del mod">
          <ac:chgData name="Derek Miller" userId="a22dccf5-403d-40fc-a50e-b743bae025d4" providerId="ADAL" clId="{E3CE6622-77A7-6445-894D-E75CF369DC1B}" dt="2024-08-19T20:54:51.258" v="1274" actId="478"/>
          <ac:picMkLst>
            <pc:docMk/>
            <pc:sldMk cId="3443767929" sldId="456"/>
            <ac:picMk id="5" creationId="{99263644-9F66-A349-FC58-135970186093}"/>
          </ac:picMkLst>
        </pc:picChg>
        <pc:picChg chg="del mod">
          <ac:chgData name="Derek Miller" userId="a22dccf5-403d-40fc-a50e-b743bae025d4" providerId="ADAL" clId="{E3CE6622-77A7-6445-894D-E75CF369DC1B}" dt="2024-08-19T20:54:51.258" v="1274" actId="478"/>
          <ac:picMkLst>
            <pc:docMk/>
            <pc:sldMk cId="3443767929" sldId="456"/>
            <ac:picMk id="7" creationId="{0BFF3822-ABBE-E509-122B-8723077C9F67}"/>
          </ac:picMkLst>
        </pc:picChg>
        <pc:picChg chg="del">
          <ac:chgData name="Derek Miller" userId="a22dccf5-403d-40fc-a50e-b743bae025d4" providerId="ADAL" clId="{E3CE6622-77A7-6445-894D-E75CF369DC1B}" dt="2024-08-19T20:54:51.258" v="1274" actId="478"/>
          <ac:picMkLst>
            <pc:docMk/>
            <pc:sldMk cId="3443767929" sldId="456"/>
            <ac:picMk id="9" creationId="{68A7C4AC-5C70-D5F8-42C9-54E3BA6CDD3A}"/>
          </ac:picMkLst>
        </pc:picChg>
        <pc:picChg chg="del">
          <ac:chgData name="Derek Miller" userId="a22dccf5-403d-40fc-a50e-b743bae025d4" providerId="ADAL" clId="{E3CE6622-77A7-6445-894D-E75CF369DC1B}" dt="2024-08-19T20:54:51.258" v="1274" actId="478"/>
          <ac:picMkLst>
            <pc:docMk/>
            <pc:sldMk cId="3443767929" sldId="456"/>
            <ac:picMk id="11" creationId="{76C72C98-67E2-FFE4-D299-736BE4F5FABF}"/>
          </ac:picMkLst>
        </pc:picChg>
      </pc:sldChg>
      <pc:sldChg chg="modSp mod ord modShow">
        <pc:chgData name="Derek Miller" userId="a22dccf5-403d-40fc-a50e-b743bae025d4" providerId="ADAL" clId="{E3CE6622-77A7-6445-894D-E75CF369DC1B}" dt="2024-08-26T20:21:44.172" v="3203" actId="729"/>
        <pc:sldMkLst>
          <pc:docMk/>
          <pc:sldMk cId="777660125" sldId="457"/>
        </pc:sldMkLst>
        <pc:spChg chg="mod">
          <ac:chgData name="Derek Miller" userId="a22dccf5-403d-40fc-a50e-b743bae025d4" providerId="ADAL" clId="{E3CE6622-77A7-6445-894D-E75CF369DC1B}" dt="2024-08-26T19:29:47.701" v="3057" actId="21"/>
          <ac:spMkLst>
            <pc:docMk/>
            <pc:sldMk cId="777660125" sldId="457"/>
            <ac:spMk id="3" creationId="{96463512-FF73-8F0A-93E4-56D27063E44B}"/>
          </ac:spMkLst>
        </pc:spChg>
      </pc:sldChg>
      <pc:sldChg chg="modSp mod">
        <pc:chgData name="Derek Miller" userId="a22dccf5-403d-40fc-a50e-b743bae025d4" providerId="ADAL" clId="{E3CE6622-77A7-6445-894D-E75CF369DC1B}" dt="2024-08-28T17:53:52.599" v="3317" actId="15"/>
        <pc:sldMkLst>
          <pc:docMk/>
          <pc:sldMk cId="1544139230" sldId="458"/>
        </pc:sldMkLst>
        <pc:spChg chg="mod">
          <ac:chgData name="Derek Miller" userId="a22dccf5-403d-40fc-a50e-b743bae025d4" providerId="ADAL" clId="{E3CE6622-77A7-6445-894D-E75CF369DC1B}" dt="2024-08-28T17:53:52.599" v="3317" actId="15"/>
          <ac:spMkLst>
            <pc:docMk/>
            <pc:sldMk cId="1544139230" sldId="458"/>
            <ac:spMk id="3" creationId="{D6598358-0062-C7E8-518E-3DA1A6AC9B38}"/>
          </ac:spMkLst>
        </pc:spChg>
      </pc:sldChg>
      <pc:sldChg chg="modSp new mod">
        <pc:chgData name="Derek Miller" userId="a22dccf5-403d-40fc-a50e-b743bae025d4" providerId="ADAL" clId="{E3CE6622-77A7-6445-894D-E75CF369DC1B}" dt="2024-08-26T18:03:34.320" v="2052" actId="20577"/>
        <pc:sldMkLst>
          <pc:docMk/>
          <pc:sldMk cId="3235729247" sldId="459"/>
        </pc:sldMkLst>
        <pc:spChg chg="mod">
          <ac:chgData name="Derek Miller" userId="a22dccf5-403d-40fc-a50e-b743bae025d4" providerId="ADAL" clId="{E3CE6622-77A7-6445-894D-E75CF369DC1B}" dt="2024-08-19T20:01:53.514" v="535"/>
          <ac:spMkLst>
            <pc:docMk/>
            <pc:sldMk cId="3235729247" sldId="459"/>
            <ac:spMk id="2" creationId="{AB1B178B-1224-2608-2F6C-38BEA1098301}"/>
          </ac:spMkLst>
        </pc:spChg>
        <pc:spChg chg="mod">
          <ac:chgData name="Derek Miller" userId="a22dccf5-403d-40fc-a50e-b743bae025d4" providerId="ADAL" clId="{E3CE6622-77A7-6445-894D-E75CF369DC1B}" dt="2024-08-26T18:03:34.320" v="2052" actId="20577"/>
          <ac:spMkLst>
            <pc:docMk/>
            <pc:sldMk cId="3235729247" sldId="459"/>
            <ac:spMk id="3" creationId="{CC9080C1-C24C-C3FF-780C-1A9DA2C35C9D}"/>
          </ac:spMkLst>
        </pc:spChg>
      </pc:sldChg>
      <pc:sldChg chg="modSp add mod">
        <pc:chgData name="Derek Miller" userId="a22dccf5-403d-40fc-a50e-b743bae025d4" providerId="ADAL" clId="{E3CE6622-77A7-6445-894D-E75CF369DC1B}" dt="2024-08-26T19:31:08.666" v="3142" actId="20577"/>
        <pc:sldMkLst>
          <pc:docMk/>
          <pc:sldMk cId="3649297232" sldId="460"/>
        </pc:sldMkLst>
        <pc:spChg chg="mod">
          <ac:chgData name="Derek Miller" userId="a22dccf5-403d-40fc-a50e-b743bae025d4" providerId="ADAL" clId="{E3CE6622-77A7-6445-894D-E75CF369DC1B}" dt="2024-08-19T20:03:00.169" v="642"/>
          <ac:spMkLst>
            <pc:docMk/>
            <pc:sldMk cId="3649297232" sldId="460"/>
            <ac:spMk id="2" creationId="{AB1B178B-1224-2608-2F6C-38BEA1098301}"/>
          </ac:spMkLst>
        </pc:spChg>
        <pc:spChg chg="mod">
          <ac:chgData name="Derek Miller" userId="a22dccf5-403d-40fc-a50e-b743bae025d4" providerId="ADAL" clId="{E3CE6622-77A7-6445-894D-E75CF369DC1B}" dt="2024-08-26T19:31:08.666" v="3142" actId="20577"/>
          <ac:spMkLst>
            <pc:docMk/>
            <pc:sldMk cId="3649297232" sldId="460"/>
            <ac:spMk id="3" creationId="{CC9080C1-C24C-C3FF-780C-1A9DA2C35C9D}"/>
          </ac:spMkLst>
        </pc:spChg>
      </pc:sldChg>
      <pc:sldChg chg="modSp add mod">
        <pc:chgData name="Derek Miller" userId="a22dccf5-403d-40fc-a50e-b743bae025d4" providerId="ADAL" clId="{E3CE6622-77A7-6445-894D-E75CF369DC1B}" dt="2024-08-26T19:30:56.267" v="3141" actId="20577"/>
        <pc:sldMkLst>
          <pc:docMk/>
          <pc:sldMk cId="1483708607" sldId="461"/>
        </pc:sldMkLst>
        <pc:spChg chg="mod">
          <ac:chgData name="Derek Miller" userId="a22dccf5-403d-40fc-a50e-b743bae025d4" providerId="ADAL" clId="{E3CE6622-77A7-6445-894D-E75CF369DC1B}" dt="2024-08-19T20:07:23.771" v="1077" actId="20577"/>
          <ac:spMkLst>
            <pc:docMk/>
            <pc:sldMk cId="1483708607" sldId="461"/>
            <ac:spMk id="2" creationId="{AB1B178B-1224-2608-2F6C-38BEA1098301}"/>
          </ac:spMkLst>
        </pc:spChg>
        <pc:spChg chg="mod">
          <ac:chgData name="Derek Miller" userId="a22dccf5-403d-40fc-a50e-b743bae025d4" providerId="ADAL" clId="{E3CE6622-77A7-6445-894D-E75CF369DC1B}" dt="2024-08-26T19:30:56.267" v="3141" actId="20577"/>
          <ac:spMkLst>
            <pc:docMk/>
            <pc:sldMk cId="1483708607" sldId="461"/>
            <ac:spMk id="3" creationId="{CC9080C1-C24C-C3FF-780C-1A9DA2C35C9D}"/>
          </ac:spMkLst>
        </pc:spChg>
      </pc:sldChg>
      <pc:sldChg chg="addSp delSp modSp new mod modClrScheme chgLayout">
        <pc:chgData name="Derek Miller" userId="a22dccf5-403d-40fc-a50e-b743bae025d4" providerId="ADAL" clId="{E3CE6622-77A7-6445-894D-E75CF369DC1B}" dt="2024-08-20T13:52:44.077" v="1461" actId="700"/>
        <pc:sldMkLst>
          <pc:docMk/>
          <pc:sldMk cId="1426499982" sldId="462"/>
        </pc:sldMkLst>
        <pc:spChg chg="mod ord">
          <ac:chgData name="Derek Miller" userId="a22dccf5-403d-40fc-a50e-b743bae025d4" providerId="ADAL" clId="{E3CE6622-77A7-6445-894D-E75CF369DC1B}" dt="2024-08-20T13:52:44.077" v="1461" actId="700"/>
          <ac:spMkLst>
            <pc:docMk/>
            <pc:sldMk cId="1426499982" sldId="462"/>
            <ac:spMk id="2" creationId="{62FEA3BE-8764-125E-C192-1388512B9B4A}"/>
          </ac:spMkLst>
        </pc:spChg>
        <pc:spChg chg="del mod ord">
          <ac:chgData name="Derek Miller" userId="a22dccf5-403d-40fc-a50e-b743bae025d4" providerId="ADAL" clId="{E3CE6622-77A7-6445-894D-E75CF369DC1B}" dt="2024-08-19T20:56:04.360" v="1303" actId="700"/>
          <ac:spMkLst>
            <pc:docMk/>
            <pc:sldMk cId="1426499982" sldId="462"/>
            <ac:spMk id="3" creationId="{3D3B8A6D-C221-D202-D9A7-5198D91C0F1E}"/>
          </ac:spMkLst>
        </pc:spChg>
        <pc:spChg chg="add del mod ord">
          <ac:chgData name="Derek Miller" userId="a22dccf5-403d-40fc-a50e-b743bae025d4" providerId="ADAL" clId="{E3CE6622-77A7-6445-894D-E75CF369DC1B}" dt="2024-08-19T20:56:07.204" v="1304" actId="478"/>
          <ac:spMkLst>
            <pc:docMk/>
            <pc:sldMk cId="1426499982" sldId="462"/>
            <ac:spMk id="4" creationId="{6EEC32B6-95C7-E6BD-62B4-3C2D1262C8E0}"/>
          </ac:spMkLst>
        </pc:spChg>
        <pc:spChg chg="add del mod ord">
          <ac:chgData name="Derek Miller" userId="a22dccf5-403d-40fc-a50e-b743bae025d4" providerId="ADAL" clId="{E3CE6622-77A7-6445-894D-E75CF369DC1B}" dt="2024-08-19T21:02:07.179" v="1312" actId="478"/>
          <ac:spMkLst>
            <pc:docMk/>
            <pc:sldMk cId="1426499982" sldId="462"/>
            <ac:spMk id="5" creationId="{CA3FF570-275C-A85F-54C9-DED03EDBB2AD}"/>
          </ac:spMkLst>
        </pc:spChg>
        <pc:spChg chg="add del mod ord">
          <ac:chgData name="Derek Miller" userId="a22dccf5-403d-40fc-a50e-b743bae025d4" providerId="ADAL" clId="{E3CE6622-77A7-6445-894D-E75CF369DC1B}" dt="2024-08-19T20:56:19.164" v="1308" actId="478"/>
          <ac:spMkLst>
            <pc:docMk/>
            <pc:sldMk cId="1426499982" sldId="462"/>
            <ac:spMk id="6" creationId="{38A230B6-AF25-942D-2B66-6E33506C950D}"/>
          </ac:spMkLst>
        </pc:spChg>
        <pc:spChg chg="add del mod ord">
          <ac:chgData name="Derek Miller" userId="a22dccf5-403d-40fc-a50e-b743bae025d4" providerId="ADAL" clId="{E3CE6622-77A7-6445-894D-E75CF369DC1B}" dt="2024-08-19T21:02:04.778" v="1309" actId="931"/>
          <ac:spMkLst>
            <pc:docMk/>
            <pc:sldMk cId="1426499982" sldId="462"/>
            <ac:spMk id="7" creationId="{41A2CF67-73F3-7E4A-E2CC-70979230B018}"/>
          </ac:spMkLst>
        </pc:spChg>
        <pc:spChg chg="add del mod ord">
          <ac:chgData name="Derek Miller" userId="a22dccf5-403d-40fc-a50e-b743bae025d4" providerId="ADAL" clId="{E3CE6622-77A7-6445-894D-E75CF369DC1B}" dt="2024-08-19T20:56:16.998" v="1305" actId="931"/>
          <ac:spMkLst>
            <pc:docMk/>
            <pc:sldMk cId="1426499982" sldId="462"/>
            <ac:spMk id="8" creationId="{9CE93F1B-7883-78F7-D0C9-4FA04CF62A78}"/>
          </ac:spMkLst>
        </pc:spChg>
        <pc:spChg chg="add del mod ord">
          <ac:chgData name="Derek Miller" userId="a22dccf5-403d-40fc-a50e-b743bae025d4" providerId="ADAL" clId="{E3CE6622-77A7-6445-894D-E75CF369DC1B}" dt="2024-08-20T13:52:44.077" v="1461" actId="700"/>
          <ac:spMkLst>
            <pc:docMk/>
            <pc:sldMk cId="1426499982" sldId="462"/>
            <ac:spMk id="16" creationId="{0DC6A977-8057-EE03-DAB7-86792BE3F303}"/>
          </ac:spMkLst>
        </pc:spChg>
        <pc:graphicFrameChg chg="add del mod modGraphic">
          <ac:chgData name="Derek Miller" userId="a22dccf5-403d-40fc-a50e-b743bae025d4" providerId="ADAL" clId="{E3CE6622-77A7-6445-894D-E75CF369DC1B}" dt="2024-08-20T13:52:35.719" v="1459" actId="478"/>
          <ac:graphicFrameMkLst>
            <pc:docMk/>
            <pc:sldMk cId="1426499982" sldId="462"/>
            <ac:graphicFrameMk id="13" creationId="{6A414F9C-9327-F7EE-50F8-86CE6F7524A8}"/>
          </ac:graphicFrameMkLst>
        </pc:graphicFrameChg>
        <pc:graphicFrameChg chg="add del">
          <ac:chgData name="Derek Miller" userId="a22dccf5-403d-40fc-a50e-b743bae025d4" providerId="ADAL" clId="{E3CE6622-77A7-6445-894D-E75CF369DC1B}" dt="2024-08-19T21:16:49.392" v="1443" actId="478"/>
          <ac:graphicFrameMkLst>
            <pc:docMk/>
            <pc:sldMk cId="1426499982" sldId="462"/>
            <ac:graphicFrameMk id="14" creationId="{B59DCAFE-C6ED-3386-CD39-3EA3324B6BE9}"/>
          </ac:graphicFrameMkLst>
        </pc:graphicFrameChg>
        <pc:picChg chg="add mod ord">
          <ac:chgData name="Derek Miller" userId="a22dccf5-403d-40fc-a50e-b743bae025d4" providerId="ADAL" clId="{E3CE6622-77A7-6445-894D-E75CF369DC1B}" dt="2024-08-20T13:52:44.077" v="1461" actId="700"/>
          <ac:picMkLst>
            <pc:docMk/>
            <pc:sldMk cId="1426499982" sldId="462"/>
            <ac:picMk id="10" creationId="{1C304C3F-1EB7-103E-2E86-9BC60A63D180}"/>
          </ac:picMkLst>
        </pc:picChg>
        <pc:picChg chg="add del mod">
          <ac:chgData name="Derek Miller" userId="a22dccf5-403d-40fc-a50e-b743bae025d4" providerId="ADAL" clId="{E3CE6622-77A7-6445-894D-E75CF369DC1B}" dt="2024-08-20T13:52:38.292" v="1460" actId="478"/>
          <ac:picMkLst>
            <pc:docMk/>
            <pc:sldMk cId="1426499982" sldId="462"/>
            <ac:picMk id="12" creationId="{9144D3E5-BC4E-C09B-8E0A-CBC2D542D398}"/>
          </ac:picMkLst>
        </pc:picChg>
      </pc:sldChg>
      <pc:sldChg chg="addSp delSp modSp add mod">
        <pc:chgData name="Derek Miller" userId="a22dccf5-403d-40fc-a50e-b743bae025d4" providerId="ADAL" clId="{E3CE6622-77A7-6445-894D-E75CF369DC1B}" dt="2024-08-20T13:53:20.002" v="1469" actId="1076"/>
        <pc:sldMkLst>
          <pc:docMk/>
          <pc:sldMk cId="3738913230" sldId="463"/>
        </pc:sldMkLst>
        <pc:spChg chg="add del mod">
          <ac:chgData name="Derek Miller" userId="a22dccf5-403d-40fc-a50e-b743bae025d4" providerId="ADAL" clId="{E3CE6622-77A7-6445-894D-E75CF369DC1B}" dt="2024-08-20T13:53:08.636" v="1466" actId="478"/>
          <ac:spMkLst>
            <pc:docMk/>
            <pc:sldMk cId="3738913230" sldId="463"/>
            <ac:spMk id="4" creationId="{C028368C-0C7B-2A66-0B3B-E58E29BAE582}"/>
          </ac:spMkLst>
        </pc:spChg>
        <pc:graphicFrameChg chg="mod modGraphic">
          <ac:chgData name="Derek Miller" userId="a22dccf5-403d-40fc-a50e-b743bae025d4" providerId="ADAL" clId="{E3CE6622-77A7-6445-894D-E75CF369DC1B}" dt="2024-08-20T13:53:20.002" v="1469" actId="1076"/>
          <ac:graphicFrameMkLst>
            <pc:docMk/>
            <pc:sldMk cId="3738913230" sldId="463"/>
            <ac:graphicFrameMk id="13" creationId="{6A414F9C-9327-F7EE-50F8-86CE6F7524A8}"/>
          </ac:graphicFrameMkLst>
        </pc:graphicFrameChg>
        <pc:picChg chg="del">
          <ac:chgData name="Derek Miller" userId="a22dccf5-403d-40fc-a50e-b743bae025d4" providerId="ADAL" clId="{E3CE6622-77A7-6445-894D-E75CF369DC1B}" dt="2024-08-20T13:52:51.478" v="1462" actId="478"/>
          <ac:picMkLst>
            <pc:docMk/>
            <pc:sldMk cId="3738913230" sldId="463"/>
            <ac:picMk id="10" creationId="{1C304C3F-1EB7-103E-2E86-9BC60A63D180}"/>
          </ac:picMkLst>
        </pc:picChg>
      </pc:sldChg>
      <pc:sldChg chg="addSp delSp modSp new mod">
        <pc:chgData name="Derek Miller" userId="a22dccf5-403d-40fc-a50e-b743bae025d4" providerId="ADAL" clId="{E3CE6622-77A7-6445-894D-E75CF369DC1B}" dt="2024-08-26T19:16:44.790" v="3038" actId="20577"/>
        <pc:sldMkLst>
          <pc:docMk/>
          <pc:sldMk cId="1170235460" sldId="464"/>
        </pc:sldMkLst>
        <pc:spChg chg="mod">
          <ac:chgData name="Derek Miller" userId="a22dccf5-403d-40fc-a50e-b743bae025d4" providerId="ADAL" clId="{E3CE6622-77A7-6445-894D-E75CF369DC1B}" dt="2024-08-26T19:14:23.462" v="2610" actId="14100"/>
          <ac:spMkLst>
            <pc:docMk/>
            <pc:sldMk cId="1170235460" sldId="464"/>
            <ac:spMk id="2" creationId="{4D314824-A16D-D738-11DC-6C0A412EF5FC}"/>
          </ac:spMkLst>
        </pc:spChg>
        <pc:spChg chg="del">
          <ac:chgData name="Derek Miller" userId="a22dccf5-403d-40fc-a50e-b743bae025d4" providerId="ADAL" clId="{E3CE6622-77A7-6445-894D-E75CF369DC1B}" dt="2024-08-26T18:39:03.282" v="2239" actId="478"/>
          <ac:spMkLst>
            <pc:docMk/>
            <pc:sldMk cId="1170235460" sldId="464"/>
            <ac:spMk id="3" creationId="{648F8F36-F85D-9419-0AD5-7FD57B54F318}"/>
          </ac:spMkLst>
        </pc:spChg>
        <pc:spChg chg="add del mod">
          <ac:chgData name="Derek Miller" userId="a22dccf5-403d-40fc-a50e-b743bae025d4" providerId="ADAL" clId="{E3CE6622-77A7-6445-894D-E75CF369DC1B}" dt="2024-08-26T18:40:26.253" v="2294" actId="478"/>
          <ac:spMkLst>
            <pc:docMk/>
            <pc:sldMk cId="1170235460" sldId="464"/>
            <ac:spMk id="4" creationId="{5C8AE1A9-2D4F-3A33-8791-51479D241F69}"/>
          </ac:spMkLst>
        </pc:spChg>
        <pc:spChg chg="add del mod">
          <ac:chgData name="Derek Miller" userId="a22dccf5-403d-40fc-a50e-b743bae025d4" providerId="ADAL" clId="{E3CE6622-77A7-6445-894D-E75CF369DC1B}" dt="2024-08-26T18:40:15.899" v="2278" actId="478"/>
          <ac:spMkLst>
            <pc:docMk/>
            <pc:sldMk cId="1170235460" sldId="464"/>
            <ac:spMk id="5" creationId="{E9D9BA33-8776-B2BC-B7AE-34E92724D2DA}"/>
          </ac:spMkLst>
        </pc:spChg>
        <pc:spChg chg="add del mod">
          <ac:chgData name="Derek Miller" userId="a22dccf5-403d-40fc-a50e-b743bae025d4" providerId="ADAL" clId="{E3CE6622-77A7-6445-894D-E75CF369DC1B}" dt="2024-08-26T18:40:07.036" v="2271" actId="478"/>
          <ac:spMkLst>
            <pc:docMk/>
            <pc:sldMk cId="1170235460" sldId="464"/>
            <ac:spMk id="6" creationId="{A9EA977D-BDEA-6DB0-50FF-8AAA3C51E3DE}"/>
          </ac:spMkLst>
        </pc:spChg>
        <pc:spChg chg="add del mod">
          <ac:chgData name="Derek Miller" userId="a22dccf5-403d-40fc-a50e-b743bae025d4" providerId="ADAL" clId="{E3CE6622-77A7-6445-894D-E75CF369DC1B}" dt="2024-08-26T19:14:02.794" v="2605" actId="478"/>
          <ac:spMkLst>
            <pc:docMk/>
            <pc:sldMk cId="1170235460" sldId="464"/>
            <ac:spMk id="7" creationId="{236A011D-FAA6-B1F1-BC8B-8ABD51AEF5D7}"/>
          </ac:spMkLst>
        </pc:spChg>
        <pc:spChg chg="add del mod">
          <ac:chgData name="Derek Miller" userId="a22dccf5-403d-40fc-a50e-b743bae025d4" providerId="ADAL" clId="{E3CE6622-77A7-6445-894D-E75CF369DC1B}" dt="2024-08-26T19:14:02.794" v="2605" actId="478"/>
          <ac:spMkLst>
            <pc:docMk/>
            <pc:sldMk cId="1170235460" sldId="464"/>
            <ac:spMk id="8" creationId="{29FAD994-8453-BFFE-2CC1-D710126FA8B9}"/>
          </ac:spMkLst>
        </pc:spChg>
        <pc:spChg chg="add del mod">
          <ac:chgData name="Derek Miller" userId="a22dccf5-403d-40fc-a50e-b743bae025d4" providerId="ADAL" clId="{E3CE6622-77A7-6445-894D-E75CF369DC1B}" dt="2024-08-26T19:14:02.794" v="2605" actId="478"/>
          <ac:spMkLst>
            <pc:docMk/>
            <pc:sldMk cId="1170235460" sldId="464"/>
            <ac:spMk id="9" creationId="{C323BA6F-AD07-0547-06A9-5D30C8915F05}"/>
          </ac:spMkLst>
        </pc:spChg>
        <pc:spChg chg="add del mod">
          <ac:chgData name="Derek Miller" userId="a22dccf5-403d-40fc-a50e-b743bae025d4" providerId="ADAL" clId="{E3CE6622-77A7-6445-894D-E75CF369DC1B}" dt="2024-08-26T19:14:02.794" v="2605" actId="478"/>
          <ac:spMkLst>
            <pc:docMk/>
            <pc:sldMk cId="1170235460" sldId="464"/>
            <ac:spMk id="10" creationId="{60A32EF7-F6AF-7545-A795-17F74EBA22E8}"/>
          </ac:spMkLst>
        </pc:spChg>
        <pc:spChg chg="add del mod">
          <ac:chgData name="Derek Miller" userId="a22dccf5-403d-40fc-a50e-b743bae025d4" providerId="ADAL" clId="{E3CE6622-77A7-6445-894D-E75CF369DC1B}" dt="2024-08-26T19:14:02.794" v="2605" actId="478"/>
          <ac:spMkLst>
            <pc:docMk/>
            <pc:sldMk cId="1170235460" sldId="464"/>
            <ac:spMk id="22" creationId="{D9E86CE6-3A13-85C4-CA62-96AF7CA31C8C}"/>
          </ac:spMkLst>
        </pc:spChg>
        <pc:spChg chg="add del mod">
          <ac:chgData name="Derek Miller" userId="a22dccf5-403d-40fc-a50e-b743bae025d4" providerId="ADAL" clId="{E3CE6622-77A7-6445-894D-E75CF369DC1B}" dt="2024-08-26T19:14:02.794" v="2605" actId="478"/>
          <ac:spMkLst>
            <pc:docMk/>
            <pc:sldMk cId="1170235460" sldId="464"/>
            <ac:spMk id="25" creationId="{15A5B883-1F95-21C0-446B-B9336889A5B4}"/>
          </ac:spMkLst>
        </pc:spChg>
        <pc:spChg chg="add del mod">
          <ac:chgData name="Derek Miller" userId="a22dccf5-403d-40fc-a50e-b743bae025d4" providerId="ADAL" clId="{E3CE6622-77A7-6445-894D-E75CF369DC1B}" dt="2024-08-26T19:14:02.794" v="2605" actId="478"/>
          <ac:spMkLst>
            <pc:docMk/>
            <pc:sldMk cId="1170235460" sldId="464"/>
            <ac:spMk id="28" creationId="{AA1FC280-2E76-867C-19FB-04BB7EA1466E}"/>
          </ac:spMkLst>
        </pc:spChg>
        <pc:spChg chg="add del mod">
          <ac:chgData name="Derek Miller" userId="a22dccf5-403d-40fc-a50e-b743bae025d4" providerId="ADAL" clId="{E3CE6622-77A7-6445-894D-E75CF369DC1B}" dt="2024-08-26T19:14:02.794" v="2605" actId="478"/>
          <ac:spMkLst>
            <pc:docMk/>
            <pc:sldMk cId="1170235460" sldId="464"/>
            <ac:spMk id="54" creationId="{AE45F8AA-6B26-E6B8-C4C5-DFDC61E4AABB}"/>
          </ac:spMkLst>
        </pc:spChg>
        <pc:spChg chg="add del mod">
          <ac:chgData name="Derek Miller" userId="a22dccf5-403d-40fc-a50e-b743bae025d4" providerId="ADAL" clId="{E3CE6622-77A7-6445-894D-E75CF369DC1B}" dt="2024-08-26T18:58:48.778" v="2505" actId="478"/>
          <ac:spMkLst>
            <pc:docMk/>
            <pc:sldMk cId="1170235460" sldId="464"/>
            <ac:spMk id="55" creationId="{444C5333-3634-F5BB-C873-B83E15CCA3D2}"/>
          </ac:spMkLst>
        </pc:spChg>
        <pc:spChg chg="add del mod">
          <ac:chgData name="Derek Miller" userId="a22dccf5-403d-40fc-a50e-b743bae025d4" providerId="ADAL" clId="{E3CE6622-77A7-6445-894D-E75CF369DC1B}" dt="2024-08-26T19:14:02.794" v="2605" actId="478"/>
          <ac:spMkLst>
            <pc:docMk/>
            <pc:sldMk cId="1170235460" sldId="464"/>
            <ac:spMk id="56" creationId="{2DC464C7-1533-0A9A-FB23-CA8BBF1FE3B9}"/>
          </ac:spMkLst>
        </pc:spChg>
        <pc:spChg chg="add del mod">
          <ac:chgData name="Derek Miller" userId="a22dccf5-403d-40fc-a50e-b743bae025d4" providerId="ADAL" clId="{E3CE6622-77A7-6445-894D-E75CF369DC1B}" dt="2024-08-26T19:14:02.794" v="2605" actId="478"/>
          <ac:spMkLst>
            <pc:docMk/>
            <pc:sldMk cId="1170235460" sldId="464"/>
            <ac:spMk id="60" creationId="{114ED72F-7F0C-167F-FDE7-23A9D1CED50C}"/>
          </ac:spMkLst>
        </pc:spChg>
        <pc:spChg chg="add del mod">
          <ac:chgData name="Derek Miller" userId="a22dccf5-403d-40fc-a50e-b743bae025d4" providerId="ADAL" clId="{E3CE6622-77A7-6445-894D-E75CF369DC1B}" dt="2024-08-26T19:14:02.794" v="2605" actId="478"/>
          <ac:spMkLst>
            <pc:docMk/>
            <pc:sldMk cId="1170235460" sldId="464"/>
            <ac:spMk id="68" creationId="{DFAC2D6F-7B19-D198-AC21-92D49FAB6A32}"/>
          </ac:spMkLst>
        </pc:spChg>
        <pc:spChg chg="add mod">
          <ac:chgData name="Derek Miller" userId="a22dccf5-403d-40fc-a50e-b743bae025d4" providerId="ADAL" clId="{E3CE6622-77A7-6445-894D-E75CF369DC1B}" dt="2024-08-26T19:16:44.790" v="3038" actId="20577"/>
          <ac:spMkLst>
            <pc:docMk/>
            <pc:sldMk cId="1170235460" sldId="464"/>
            <ac:spMk id="71" creationId="{E99AA368-76FD-4712-B4B3-E080FA1009D0}"/>
          </ac:spMkLst>
        </pc:spChg>
        <pc:picChg chg="add mod">
          <ac:chgData name="Derek Miller" userId="a22dccf5-403d-40fc-a50e-b743bae025d4" providerId="ADAL" clId="{E3CE6622-77A7-6445-894D-E75CF369DC1B}" dt="2024-08-26T19:14:31.225" v="2612" actId="1076"/>
          <ac:picMkLst>
            <pc:docMk/>
            <pc:sldMk cId="1170235460" sldId="464"/>
            <ac:picMk id="70" creationId="{8A257F44-7039-F5AA-8035-BA093179E61B}"/>
          </ac:picMkLst>
        </pc:picChg>
        <pc:cxnChg chg="add del mod">
          <ac:chgData name="Derek Miller" userId="a22dccf5-403d-40fc-a50e-b743bae025d4" providerId="ADAL" clId="{E3CE6622-77A7-6445-894D-E75CF369DC1B}" dt="2024-08-26T19:13:59.362" v="2604" actId="478"/>
          <ac:cxnSpMkLst>
            <pc:docMk/>
            <pc:sldMk cId="1170235460" sldId="464"/>
            <ac:cxnSpMk id="12" creationId="{1A214960-A8E8-DC68-8B25-BA574B1FDBBE}"/>
          </ac:cxnSpMkLst>
        </pc:cxnChg>
        <pc:cxnChg chg="add del mod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13" creationId="{A7629402-B6BA-0997-DBD1-8FB0B7221F97}"/>
          </ac:cxnSpMkLst>
        </pc:cxnChg>
        <pc:cxnChg chg="add del mod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15" creationId="{6F4662A1-B0B5-7966-EF48-EA470C3F9440}"/>
          </ac:cxnSpMkLst>
        </pc:cxnChg>
        <pc:cxnChg chg="add del mod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17" creationId="{A2B7C0A6-98BF-BC01-1059-73C979D7A8A9}"/>
          </ac:cxnSpMkLst>
        </pc:cxnChg>
        <pc:cxnChg chg="add del mod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20" creationId="{7B70D8CE-CD3B-ABE0-ABBE-C95BC76E8AC1}"/>
          </ac:cxnSpMkLst>
        </pc:cxnChg>
        <pc:cxnChg chg="add del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24" creationId="{5172EC85-652E-4763-AE29-0919596D23C2}"/>
          </ac:cxnSpMkLst>
        </pc:cxnChg>
        <pc:cxnChg chg="add del mod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27" creationId="{4158924B-1F80-E088-98A2-4F1B9C42A3DB}"/>
          </ac:cxnSpMkLst>
        </pc:cxnChg>
        <pc:cxnChg chg="add del mod">
          <ac:chgData name="Derek Miller" userId="a22dccf5-403d-40fc-a50e-b743bae025d4" providerId="ADAL" clId="{E3CE6622-77A7-6445-894D-E75CF369DC1B}" dt="2024-08-26T18:57:14.785" v="2438" actId="478"/>
          <ac:cxnSpMkLst>
            <pc:docMk/>
            <pc:sldMk cId="1170235460" sldId="464"/>
            <ac:cxnSpMk id="32" creationId="{D5F6ED8D-D1FA-F2E5-DDF2-9661F5464A75}"/>
          </ac:cxnSpMkLst>
        </pc:cxnChg>
        <pc:cxnChg chg="add del mod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46" creationId="{39DCDD18-703A-EB4E-85BF-CA8B20329E1B}"/>
          </ac:cxnSpMkLst>
        </pc:cxnChg>
        <pc:cxnChg chg="add del mod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48" creationId="{71B5F421-6A94-CE68-A643-A59ECD30FB20}"/>
          </ac:cxnSpMkLst>
        </pc:cxnChg>
        <pc:cxnChg chg="add mod">
          <ac:chgData name="Derek Miller" userId="a22dccf5-403d-40fc-a50e-b743bae025d4" providerId="ADAL" clId="{E3CE6622-77A7-6445-894D-E75CF369DC1B}" dt="2024-08-26T18:57:59.515" v="2446" actId="1076"/>
          <ac:cxnSpMkLst>
            <pc:docMk/>
            <pc:sldMk cId="1170235460" sldId="464"/>
            <ac:cxnSpMk id="51" creationId="{D25D60B4-7A7A-DCF7-B2A8-69302BD6E560}"/>
          </ac:cxnSpMkLst>
        </pc:cxnChg>
        <pc:cxnChg chg="add del mod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52" creationId="{6514540B-A449-5886-A191-6B13F3CF6407}"/>
          </ac:cxnSpMkLst>
        </pc:cxnChg>
        <pc:cxnChg chg="add del mod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57" creationId="{82AA15CE-2569-8A99-0D25-2889031B4178}"/>
          </ac:cxnSpMkLst>
        </pc:cxnChg>
        <pc:cxnChg chg="add del mod">
          <ac:chgData name="Derek Miller" userId="a22dccf5-403d-40fc-a50e-b743bae025d4" providerId="ADAL" clId="{E3CE6622-77A7-6445-894D-E75CF369DC1B}" dt="2024-08-26T18:59:50.142" v="2586" actId="478"/>
          <ac:cxnSpMkLst>
            <pc:docMk/>
            <pc:sldMk cId="1170235460" sldId="464"/>
            <ac:cxnSpMk id="62" creationId="{D75062A9-88E0-086C-83BA-3CAF60FC4649}"/>
          </ac:cxnSpMkLst>
        </pc:cxnChg>
        <pc:cxnChg chg="add del mod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63" creationId="{B85E8001-4D49-B1D5-F454-47FA55732467}"/>
          </ac:cxnSpMkLst>
        </pc:cxnChg>
        <pc:cxnChg chg="add del mod">
          <ac:chgData name="Derek Miller" userId="a22dccf5-403d-40fc-a50e-b743bae025d4" providerId="ADAL" clId="{E3CE6622-77A7-6445-894D-E75CF369DC1B}" dt="2024-08-26T19:14:02.794" v="2605" actId="478"/>
          <ac:cxnSpMkLst>
            <pc:docMk/>
            <pc:sldMk cId="1170235460" sldId="464"/>
            <ac:cxnSpMk id="66" creationId="{B3996C48-E6C3-0272-445C-1A0A7569A7C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8/29/24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Derek D. Miller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 September 2024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Assignment in Arm CCA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178B-1224-2608-2F6C-38BEA109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Off-SoC peripherals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080C1-C24C-C3FF-780C-1A9DA2C35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630017"/>
            <a:ext cx="11233150" cy="4489429"/>
          </a:xfrm>
        </p:spPr>
        <p:txBody>
          <a:bodyPr/>
          <a:lstStyle/>
          <a:p>
            <a:r>
              <a:rPr lang="en-US" dirty="0"/>
              <a:t>Device Assignment does apply</a:t>
            </a:r>
          </a:p>
          <a:p>
            <a:r>
              <a:rPr lang="en-US" dirty="0"/>
              <a:t>physical link must be protected against physical attacks</a:t>
            </a:r>
          </a:p>
          <a:p>
            <a:pPr lvl="1"/>
            <a:r>
              <a:rPr lang="en-US" dirty="0"/>
              <a:t>By IDE or similar</a:t>
            </a:r>
          </a:p>
          <a:p>
            <a:r>
              <a:rPr lang="en-US" dirty="0"/>
              <a:t>Attestation is provided via TDISP/SPDM</a:t>
            </a:r>
          </a:p>
          <a:p>
            <a:r>
              <a:rPr lang="en-US" dirty="0"/>
              <a:t>But the realm must approve it being added</a:t>
            </a:r>
          </a:p>
          <a:p>
            <a:pPr lvl="1"/>
            <a:r>
              <a:rPr lang="en-US" dirty="0"/>
              <a:t>After checking the GET_CERTIFICATES and GET_MEASUREMENTS results</a:t>
            </a:r>
          </a:p>
          <a:p>
            <a:r>
              <a:rPr lang="en-US" dirty="0"/>
              <a:t>Interface between the RMM and device is generic</a:t>
            </a:r>
          </a:p>
          <a:p>
            <a:pPr lvl="1"/>
            <a:r>
              <a:rPr lang="en-US" dirty="0"/>
              <a:t>So the RMM does not need device drivers</a:t>
            </a:r>
          </a:p>
          <a:p>
            <a:pPr lvl="1"/>
            <a:r>
              <a:rPr lang="en-US" dirty="0"/>
              <a:t>This was a requirement to keep the RMM as simple as possible</a:t>
            </a:r>
          </a:p>
          <a:p>
            <a:pPr marL="50609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0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4824-A16D-D738-11DC-6C0A412E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4837642" cy="654760"/>
          </a:xfrm>
        </p:spPr>
        <p:txBody>
          <a:bodyPr/>
          <a:lstStyle/>
          <a:p>
            <a:r>
              <a:rPr lang="en-US" dirty="0"/>
              <a:t>Software Flow</a:t>
            </a:r>
          </a:p>
        </p:txBody>
      </p:sp>
      <p:pic>
        <p:nvPicPr>
          <p:cNvPr id="70" name="Picture 69" descr="A screenshot of a computer&#10;&#10;Description automatically generated">
            <a:extLst>
              <a:ext uri="{FF2B5EF4-FFF2-40B4-BE49-F238E27FC236}">
                <a16:creationId xmlns:a16="http://schemas.microsoft.com/office/drawing/2014/main" id="{8A257F44-7039-F5AA-8035-BA093179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067" y="0"/>
            <a:ext cx="5685354" cy="6858000"/>
          </a:xfrm>
          <a:prstGeom prst="rect">
            <a:avLst/>
          </a:prstGeom>
        </p:spPr>
      </p:pic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E99AA368-76FD-4712-B4B3-E080FA100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4922308" cy="4948335"/>
          </a:xfrm>
        </p:spPr>
        <p:txBody>
          <a:bodyPr/>
          <a:lstStyle/>
          <a:p>
            <a:r>
              <a:rPr lang="en-US" dirty="0"/>
              <a:t>SPDM/IDE session is setup by the RMM before the device is trusted</a:t>
            </a:r>
          </a:p>
          <a:p>
            <a:pPr lvl="1"/>
            <a:r>
              <a:rPr lang="en-US" dirty="0"/>
              <a:t>Necessary to ensure integrity of certificate and measurements</a:t>
            </a:r>
          </a:p>
          <a:p>
            <a:r>
              <a:rPr lang="en-US" dirty="0"/>
              <a:t>Storage of certificate and measurements is done by the host</a:t>
            </a:r>
          </a:p>
          <a:p>
            <a:pPr lvl="1"/>
            <a:r>
              <a:rPr lang="en-US" dirty="0"/>
              <a:t>To avoid allocations in the RMM</a:t>
            </a:r>
          </a:p>
          <a:p>
            <a:pPr lvl="1"/>
            <a:r>
              <a:rPr lang="en-US" dirty="0"/>
              <a:t>RMM maintains hashes of them</a:t>
            </a:r>
          </a:p>
          <a:p>
            <a:r>
              <a:rPr lang="en-US" dirty="0"/>
              <a:t>Realm enters the picture relatively late</a:t>
            </a:r>
          </a:p>
        </p:txBody>
      </p:sp>
    </p:spTree>
    <p:extLst>
      <p:ext uri="{BB962C8B-B14F-4D97-AF65-F5344CB8AC3E}">
        <p14:creationId xmlns:p14="http://schemas.microsoft.com/office/powerpoint/2010/main" val="117023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BCE3-63B7-421C-B70B-83DDFC56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Attestation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98358-0062-C7E8-518E-3DA1A6AC9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Unification of Attestation “ground truth of trust”</a:t>
            </a:r>
          </a:p>
          <a:p>
            <a:pPr lvl="1"/>
            <a:r>
              <a:rPr lang="en-US" dirty="0"/>
              <a:t>It is desirable to have one entity responsible for determining acceptability of a TCB</a:t>
            </a:r>
          </a:p>
          <a:p>
            <a:pPr lvl="1"/>
            <a:r>
              <a:rPr lang="en-US" dirty="0"/>
              <a:t>Often, this is an external service (such as </a:t>
            </a:r>
            <a:r>
              <a:rPr lang="en-US" dirty="0" err="1"/>
              <a:t>Veraison</a:t>
            </a:r>
            <a:r>
              <a:rPr lang="en-US" dirty="0"/>
              <a:t>) – but essentially, attestation is establishing the suitability of an environment to a relying party</a:t>
            </a:r>
          </a:p>
          <a:p>
            <a:pPr lvl="1"/>
            <a:r>
              <a:rPr lang="en-US" dirty="0"/>
              <a:t>However, RME-DA requires the Realm software to determine if it trusts the device</a:t>
            </a:r>
          </a:p>
          <a:p>
            <a:pPr lvl="2"/>
            <a:r>
              <a:rPr lang="en-US" dirty="0"/>
              <a:t>It can do this autonomously (without going to an external service)</a:t>
            </a:r>
          </a:p>
          <a:p>
            <a:pPr lvl="3"/>
            <a:r>
              <a:rPr lang="en-US" dirty="0"/>
              <a:t>But this separates the “ground truth of trust” between the service and the Realm software – management of this can be error prone (or, more likely, not done)</a:t>
            </a:r>
          </a:p>
          <a:p>
            <a:pPr lvl="2"/>
            <a:r>
              <a:rPr lang="en-US" dirty="0"/>
              <a:t>It can do this by going to the external service</a:t>
            </a:r>
          </a:p>
          <a:p>
            <a:pPr lvl="3"/>
            <a:r>
              <a:rPr lang="en-US" dirty="0"/>
              <a:t>But this adds another round trip to the external service – or the relying party</a:t>
            </a:r>
          </a:p>
          <a:p>
            <a:pPr lvl="1"/>
            <a:r>
              <a:rPr lang="en-US" dirty="0"/>
              <a:t>More work needs to be done here</a:t>
            </a:r>
          </a:p>
          <a:p>
            <a:r>
              <a:rPr lang="en-US" dirty="0"/>
              <a:t>Inclusion of on-SOC devices in the address map means they ”appear” on the platform attestation token</a:t>
            </a:r>
          </a:p>
          <a:p>
            <a:pPr lvl="1"/>
            <a:r>
              <a:rPr lang="en-US" dirty="0"/>
              <a:t>But this is not as explicit as I’d like</a:t>
            </a:r>
          </a:p>
        </p:txBody>
      </p:sp>
    </p:spTree>
    <p:extLst>
      <p:ext uri="{BB962C8B-B14F-4D97-AF65-F5344CB8AC3E}">
        <p14:creationId xmlns:p14="http://schemas.microsoft.com/office/powerpoint/2010/main" val="154413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41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0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BF10-AA4D-30E2-17FD-B8367BCE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Arm CCA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6F3B1-3342-E6F6-0670-4E68E37F6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582342" cy="494833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Arm Confidential Compute Architecture (CCA) is designed to protect data and code in use by creating isolated execution environments called Realms.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Features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Full software stack Isolation from the host OS and hypervisor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Hardware-based security mechanisms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Blind hypervisor – Realm can contain a full OS stack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for attestation</a:t>
            </a:r>
          </a:p>
        </p:txBody>
      </p:sp>
      <p:pic>
        <p:nvPicPr>
          <p:cNvPr id="14" name="Picture 13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390A9A0B-DBE0-1096-56D6-61FBCD56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83" y="3657747"/>
            <a:ext cx="7772400" cy="28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56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7A0B-BD31-0466-D111-CB87795E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Components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231D6-400D-5D07-1004-BF6F28A5A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4545799" cy="4948335"/>
          </a:xfrm>
        </p:spPr>
        <p:txBody>
          <a:bodyPr/>
          <a:lstStyle/>
          <a:p>
            <a:r>
              <a:rPr lang="en-US" sz="2000" dirty="0"/>
              <a:t>RME extension in the CPU</a:t>
            </a:r>
          </a:p>
          <a:p>
            <a:pPr lvl="1"/>
            <a:r>
              <a:rPr lang="en-US" sz="1600" dirty="0"/>
              <a:t>MMU</a:t>
            </a:r>
          </a:p>
          <a:p>
            <a:pPr lvl="2"/>
            <a:r>
              <a:rPr lang="en-US" sz="1600" dirty="0"/>
              <a:t>Add GPC</a:t>
            </a:r>
          </a:p>
          <a:p>
            <a:r>
              <a:rPr lang="en-US" sz="2000" dirty="0"/>
              <a:t>SMMU</a:t>
            </a:r>
          </a:p>
          <a:p>
            <a:pPr lvl="1"/>
            <a:r>
              <a:rPr lang="en-US" sz="1800" dirty="0"/>
              <a:t>Add GPC</a:t>
            </a:r>
          </a:p>
          <a:p>
            <a:r>
              <a:rPr lang="en-US" sz="2000" dirty="0"/>
              <a:t>MPE – Memory Protection Engine</a:t>
            </a:r>
          </a:p>
          <a:p>
            <a:pPr lvl="1"/>
            <a:r>
              <a:rPr lang="en-US" sz="1800" dirty="0"/>
              <a:t>Provide encryption and optionally integrity</a:t>
            </a:r>
          </a:p>
          <a:p>
            <a:r>
              <a:rPr lang="en-US" sz="2000" dirty="0"/>
              <a:t>Completer-side PAS Filter on simple on-chip, memory mapped peripherals</a:t>
            </a:r>
          </a:p>
          <a:p>
            <a:r>
              <a:rPr lang="en-US" sz="2000" dirty="0"/>
              <a:t>Granule Protection Checks (GPC) between peripherals that can independently access memory and the system bus</a:t>
            </a:r>
          </a:p>
          <a:p>
            <a:pPr lvl="1"/>
            <a:r>
              <a:rPr lang="en-US" sz="1800" dirty="0"/>
              <a:t>For some of these, this will be provided by the SMMU</a:t>
            </a:r>
          </a:p>
        </p:txBody>
      </p:sp>
      <p:pic>
        <p:nvPicPr>
          <p:cNvPr id="7" name="Picture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6B8CD56A-C4FB-ABD7-7DAB-3F8717F0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20" y="1220658"/>
            <a:ext cx="6875973" cy="441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18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A3BE-8764-125E-C192-1388512B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Granule Protection Check</a:t>
            </a:r>
          </a:p>
        </p:txBody>
      </p:sp>
      <p:pic>
        <p:nvPicPr>
          <p:cNvPr id="10" name="Content Placeholder 9" descr="A diagram of a security system&#10;&#10;Description automatically generated">
            <a:extLst>
              <a:ext uri="{FF2B5EF4-FFF2-40B4-BE49-F238E27FC236}">
                <a16:creationId xmlns:a16="http://schemas.microsoft.com/office/drawing/2014/main" id="{1C304C3F-1EB7-103E-2E86-9BC60A63D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700" y="1480344"/>
            <a:ext cx="8102600" cy="4330700"/>
          </a:xfrm>
        </p:spPr>
      </p:pic>
    </p:spTree>
    <p:extLst>
      <p:ext uri="{BB962C8B-B14F-4D97-AF65-F5344CB8AC3E}">
        <p14:creationId xmlns:p14="http://schemas.microsoft.com/office/powerpoint/2010/main" val="142649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A3BE-8764-125E-C192-1388512B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Granule Protection Check</a:t>
            </a:r>
          </a:p>
        </p:txBody>
      </p:sp>
      <p:pic>
        <p:nvPicPr>
          <p:cNvPr id="12" name="Content Placeholder 11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9144D3E5-BC4E-C09B-8E0A-CBC2D542D398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1030385" y="2201863"/>
            <a:ext cx="4241605" cy="3933825"/>
          </a:xfr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A414F9C-9327-F7EE-50F8-86CE6F752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210939"/>
              </p:ext>
            </p:extLst>
          </p:nvPr>
        </p:nvGraphicFramePr>
        <p:xfrm>
          <a:off x="6342323" y="2981104"/>
          <a:ext cx="5658930" cy="1737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31786">
                  <a:extLst>
                    <a:ext uri="{9D8B030D-6E8A-4147-A177-3AD203B41FA5}">
                      <a16:colId xmlns:a16="http://schemas.microsoft.com/office/drawing/2014/main" val="175410127"/>
                    </a:ext>
                  </a:extLst>
                </a:gridCol>
                <a:gridCol w="1131786">
                  <a:extLst>
                    <a:ext uri="{9D8B030D-6E8A-4147-A177-3AD203B41FA5}">
                      <a16:colId xmlns:a16="http://schemas.microsoft.com/office/drawing/2014/main" val="1028009027"/>
                    </a:ext>
                  </a:extLst>
                </a:gridCol>
                <a:gridCol w="1131786">
                  <a:extLst>
                    <a:ext uri="{9D8B030D-6E8A-4147-A177-3AD203B41FA5}">
                      <a16:colId xmlns:a16="http://schemas.microsoft.com/office/drawing/2014/main" val="3843612168"/>
                    </a:ext>
                  </a:extLst>
                </a:gridCol>
                <a:gridCol w="1131786">
                  <a:extLst>
                    <a:ext uri="{9D8B030D-6E8A-4147-A177-3AD203B41FA5}">
                      <a16:colId xmlns:a16="http://schemas.microsoft.com/office/drawing/2014/main" val="3046943441"/>
                    </a:ext>
                  </a:extLst>
                </a:gridCol>
                <a:gridCol w="1131786">
                  <a:extLst>
                    <a:ext uri="{9D8B030D-6E8A-4147-A177-3AD203B41FA5}">
                      <a16:colId xmlns:a16="http://schemas.microsoft.com/office/drawing/2014/main" val="4031346916"/>
                    </a:ext>
                  </a:extLst>
                </a:gridCol>
              </a:tblGrid>
              <a:tr h="513245">
                <a:tc>
                  <a:txBody>
                    <a:bodyPr/>
                    <a:lstStyle/>
                    <a:p>
                      <a:r>
                        <a:rPr lang="en-US" sz="1400" dirty="0"/>
                        <a:t>Security 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Non-secure PAS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Secure PAS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Realm PAS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Root PAS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085094"/>
                  </a:ext>
                </a:extLst>
              </a:tr>
              <a:tr h="297356">
                <a:tc>
                  <a:txBody>
                    <a:bodyPr/>
                    <a:lstStyle/>
                    <a:p>
                      <a:r>
                        <a:rPr lang="en-US" sz="1400" dirty="0"/>
                        <a:t>Non-secure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261046"/>
                  </a:ext>
                </a:extLst>
              </a:tr>
              <a:tr h="297356">
                <a:tc>
                  <a:txBody>
                    <a:bodyPr/>
                    <a:lstStyle/>
                    <a:p>
                      <a:r>
                        <a:rPr lang="en-US" sz="1400" dirty="0"/>
                        <a:t>Secure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96969"/>
                  </a:ext>
                </a:extLst>
              </a:tr>
              <a:tr h="297356">
                <a:tc>
                  <a:txBody>
                    <a:bodyPr/>
                    <a:lstStyle/>
                    <a:p>
                      <a:r>
                        <a:rPr lang="en-US" sz="1400" dirty="0"/>
                        <a:t>Realm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467965"/>
                  </a:ext>
                </a:extLst>
              </a:tr>
              <a:tr h="297356">
                <a:tc>
                  <a:txBody>
                    <a:bodyPr/>
                    <a:lstStyle/>
                    <a:p>
                      <a:r>
                        <a:rPr lang="en-US" sz="1400" dirty="0"/>
                        <a:t>Root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90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91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B64A-6226-BD1D-DC53-C625EEA0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3512-FF73-8F0A-93E4-56D27063E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constraints in the RMM meant we didn’t want it to have specific drivers for multiple devices</a:t>
            </a:r>
          </a:p>
          <a:p>
            <a:pPr lvl="1"/>
            <a:r>
              <a:rPr lang="en-US" dirty="0"/>
              <a:t>DA presents a standard mechanism for attesting all device types</a:t>
            </a:r>
          </a:p>
          <a:p>
            <a:r>
              <a:rPr lang="en-US" dirty="0"/>
              <a:t>Interrupts are directed to the CVM realm</a:t>
            </a:r>
          </a:p>
        </p:txBody>
      </p:sp>
    </p:spTree>
    <p:extLst>
      <p:ext uri="{BB962C8B-B14F-4D97-AF65-F5344CB8AC3E}">
        <p14:creationId xmlns:p14="http://schemas.microsoft.com/office/powerpoint/2010/main" val="77766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FED4-1F85-D118-C68A-6BFA6B70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Device Assignment?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DD9C-CC0B-18E0-2F0D-8F29B3E25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: Device assignment allows hardware devices to be securely mapped to Realms, ensuring that only authorized Realms can access assigned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Importance</a:t>
            </a:r>
            <a:r>
              <a:rPr lang="en-US" dirty="0"/>
              <a:t>: Allow CCA realms’ Roots of Trust (</a:t>
            </a:r>
            <a:r>
              <a:rPr lang="en-US" dirty="0" err="1"/>
              <a:t>RoT</a:t>
            </a:r>
            <a:r>
              <a:rPr lang="en-US" dirty="0"/>
              <a:t>) to be extended to devices outside of the 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Enabling them to use GPUs, ML Accelerators, cryptographic accelerators, even DPUs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Three broad categories of devices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On-SoC peripherals that are not DMA-capable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These do not need device assignment – RMM/VMM managed page tables are sufficient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On-SoC peripherals that are DMA-capable (Root Complex Integrated Endpoints – </a:t>
            </a:r>
            <a:r>
              <a:rPr lang="en-US" dirty="0" err="1"/>
              <a:t>RCiEP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Off-SoC peripherals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devices with multiple interfaces, the realm must trust the device to isolate the device context appropriately</a:t>
            </a:r>
          </a:p>
        </p:txBody>
      </p:sp>
    </p:spTree>
    <p:extLst>
      <p:ext uri="{BB962C8B-B14F-4D97-AF65-F5344CB8AC3E}">
        <p14:creationId xmlns:p14="http://schemas.microsoft.com/office/powerpoint/2010/main" val="51468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178B-1224-2608-2F6C-38BEA109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On-SoC peripherals that are not DMA-capable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080C1-C24C-C3FF-780C-1A9DA2C35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Attestation is provided via the platform attestation token</a:t>
            </a:r>
          </a:p>
          <a:p>
            <a:pPr lvl="1"/>
            <a:r>
              <a:rPr lang="en-US" dirty="0"/>
              <a:t>Trust in the peripheral is presumed by trust in the platform</a:t>
            </a:r>
          </a:p>
          <a:p>
            <a:pPr lvl="1"/>
            <a:r>
              <a:rPr lang="en-US" dirty="0"/>
              <a:t>But the presence of the device is not explicit</a:t>
            </a:r>
          </a:p>
          <a:p>
            <a:pPr lvl="2"/>
            <a:r>
              <a:rPr lang="en-US" dirty="0"/>
              <a:t>It’s implicit in the platform’s memory map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72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178B-1224-2608-2F6C-38BEA109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On-SoC peripherals that are DMA-capable (Root Complex Integrated Endpoints – </a:t>
            </a:r>
            <a:r>
              <a:rPr lang="en-US" dirty="0" err="1"/>
              <a:t>RCiEP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080C1-C24C-C3FF-780C-1A9DA2C35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630017"/>
            <a:ext cx="11233150" cy="4489429"/>
          </a:xfrm>
        </p:spPr>
        <p:txBody>
          <a:bodyPr/>
          <a:lstStyle/>
          <a:p>
            <a:r>
              <a:rPr lang="en-US" dirty="0"/>
              <a:t>Attestation is provided via the platform attestation token</a:t>
            </a:r>
          </a:p>
          <a:p>
            <a:pPr lvl="1"/>
            <a:r>
              <a:rPr lang="en-US" dirty="0"/>
              <a:t>But additional GET_MEASUREMENTS calls may be supported to establish trust in the device firmware</a:t>
            </a:r>
          </a:p>
          <a:p>
            <a:r>
              <a:rPr lang="en-US" dirty="0"/>
              <a:t>Realm must approve it being added to its root of trust</a:t>
            </a:r>
          </a:p>
          <a:p>
            <a:r>
              <a:rPr lang="en-US" dirty="0"/>
              <a:t>Each device needs an EL3 driver</a:t>
            </a:r>
          </a:p>
          <a:p>
            <a:pPr lvl="1"/>
            <a:r>
              <a:rPr lang="en-US" dirty="0"/>
              <a:t>The specifics of interface report retrieval is device-specific</a:t>
            </a:r>
          </a:p>
          <a:p>
            <a:r>
              <a:rPr lang="en-US" dirty="0"/>
              <a:t>Realm can get details on the device through the RSI_RDEV_GET_INFO call</a:t>
            </a:r>
          </a:p>
          <a:p>
            <a:r>
              <a:rPr lang="en-US" dirty="0"/>
              <a:t>To ensure that non-secure cannot intercede, the device should be placed behind a Realm Physical Address Space filter (by the SoC vendor)</a:t>
            </a:r>
          </a:p>
          <a:p>
            <a:pPr lvl="1"/>
            <a:r>
              <a:rPr lang="en-US" dirty="0"/>
              <a:t>Limit access to Root/Realm security state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972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ublic_2024" id="{77444629-B16D-CB4C-9D67-E861C222AC01}" vid="{BFBB44AF-9F99-A94E-AA52-8B1C30C4D9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f2ad5090-61a8-4b8c-ab70-68f4ff4d1933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c0950e01-db07-4e41-9c32-b7a8e9fccc9b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17323</TotalTime>
  <Words>781</Words>
  <Application>Microsoft Macintosh PowerPoint</Application>
  <PresentationFormat>Widescreen</PresentationFormat>
  <Paragraphs>105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ＭＳ Ｐゴシック</vt:lpstr>
      <vt:lpstr>Arial</vt:lpstr>
      <vt:lpstr>Calibri</vt:lpstr>
      <vt:lpstr>system-ui</vt:lpstr>
      <vt:lpstr>Wingdings</vt:lpstr>
      <vt:lpstr>Arm_Public_2024</vt:lpstr>
      <vt:lpstr>Device Assignment in Arm CCA</vt:lpstr>
      <vt:lpstr>Introduction to Arm CCA </vt:lpstr>
      <vt:lpstr>Architecture Components </vt:lpstr>
      <vt:lpstr>Granule Protection Check</vt:lpstr>
      <vt:lpstr>Granule Protection Check</vt:lpstr>
      <vt:lpstr>RMM</vt:lpstr>
      <vt:lpstr>What is Device Assignment? </vt:lpstr>
      <vt:lpstr>On-SoC peripherals that are not DMA-capable </vt:lpstr>
      <vt:lpstr>On-SoC peripherals that are DMA-capable (Root Complex Integrated Endpoints – RCiEP)  </vt:lpstr>
      <vt:lpstr>Off-SoC peripherals </vt:lpstr>
      <vt:lpstr>Software Flow</vt:lpstr>
      <vt:lpstr>Attestation challenges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Derek Miller</dc:creator>
  <cp:keywords/>
  <dc:description/>
  <cp:lastModifiedBy>Derek Miller</cp:lastModifiedBy>
  <cp:revision>1</cp:revision>
  <dcterms:created xsi:type="dcterms:W3CDTF">2024-08-12T21:06:36Z</dcterms:created>
  <dcterms:modified xsi:type="dcterms:W3CDTF">2024-08-29T15:21:43Z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